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922CA-C245-4BEA-8897-C659A704EB3C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EB0B1-F9E4-48E4-BE4C-16256F9771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DC0C-60BE-41F4-9449-1E184135999C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6AD9-569F-4749-A2F6-228EAF91D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DC0C-60BE-41F4-9449-1E184135999C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6AD9-569F-4749-A2F6-228EAF91D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DC0C-60BE-41F4-9449-1E184135999C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6AD9-569F-4749-A2F6-228EAF91D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DC0C-60BE-41F4-9449-1E184135999C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6AD9-569F-4749-A2F6-228EAF91D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DC0C-60BE-41F4-9449-1E184135999C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6AD9-569F-4749-A2F6-228EAF91D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DC0C-60BE-41F4-9449-1E184135999C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6AD9-569F-4749-A2F6-228EAF91D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DC0C-60BE-41F4-9449-1E184135999C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6AD9-569F-4749-A2F6-228EAF91D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DC0C-60BE-41F4-9449-1E184135999C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6AD9-569F-4749-A2F6-228EAF91D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DC0C-60BE-41F4-9449-1E184135999C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6AD9-569F-4749-A2F6-228EAF91D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DC0C-60BE-41F4-9449-1E184135999C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6AD9-569F-4749-A2F6-228EAF91D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DC0C-60BE-41F4-9449-1E184135999C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3826AD9-569F-4749-A2F6-228EAF91D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C1DC0C-60BE-41F4-9449-1E184135999C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826AD9-569F-4749-A2F6-228EAF91DEE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Chi-Square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We have discussed predicting allele, genotype, and phenotype frequency using the Hardy-Weinberg equation</a:t>
            </a:r>
          </a:p>
          <a:p>
            <a:r>
              <a:rPr lang="en-US" sz="3200" dirty="0" smtClean="0"/>
              <a:t>But how much of a “deviation” is actually significant?</a:t>
            </a:r>
          </a:p>
          <a:p>
            <a:r>
              <a:rPr lang="en-US" sz="3200" dirty="0" smtClean="0"/>
              <a:t>One way is to use a chi-square (</a:t>
            </a:r>
            <a:r>
              <a:rPr lang="el-GR" sz="3200" dirty="0" smtClean="0"/>
              <a:t>χ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) test</a:t>
            </a:r>
          </a:p>
          <a:p>
            <a:r>
              <a:rPr lang="en-US" sz="3200" dirty="0" smtClean="0"/>
              <a:t>Essentially, if data deviates from predicted values too much, the </a:t>
            </a:r>
            <a:r>
              <a:rPr lang="el-GR" sz="3200" dirty="0" smtClean="0"/>
              <a:t>χ</a:t>
            </a:r>
            <a:r>
              <a:rPr lang="en-US" sz="3200" baseline="30000" dirty="0" smtClean="0"/>
              <a:t>2 </a:t>
            </a:r>
            <a:r>
              <a:rPr lang="en-US" sz="3200" dirty="0" smtClean="0"/>
              <a:t>statistic will exceed a certain value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>
            <a:normAutofit/>
          </a:bodyPr>
          <a:lstStyle/>
          <a:p>
            <a:r>
              <a:rPr lang="el-GR" sz="3200" dirty="0" smtClean="0"/>
              <a:t>χ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=</a:t>
            </a:r>
          </a:p>
          <a:p>
            <a:endParaRPr lang="en-US" sz="3200" dirty="0" smtClean="0"/>
          </a:p>
          <a:p>
            <a:r>
              <a:rPr lang="en-US" sz="3200" dirty="0" smtClean="0"/>
              <a:t>When this is computed, it is compared to established </a:t>
            </a:r>
            <a:r>
              <a:rPr lang="el-GR" sz="3200" dirty="0" smtClean="0"/>
              <a:t>χ</a:t>
            </a:r>
            <a:r>
              <a:rPr lang="en-US" sz="3200" baseline="30000" dirty="0" smtClean="0"/>
              <a:t>2 </a:t>
            </a:r>
            <a:r>
              <a:rPr lang="en-US" sz="3200" dirty="0" smtClean="0"/>
              <a:t>which have been calculated based solely on chance</a:t>
            </a:r>
          </a:p>
          <a:p>
            <a:r>
              <a:rPr lang="en-US" sz="3200" dirty="0" smtClean="0"/>
              <a:t>The values are based on the degrees of freedom</a:t>
            </a:r>
          </a:p>
          <a:p>
            <a:r>
              <a:rPr lang="en-US" sz="3200" dirty="0" smtClean="0"/>
              <a:t>If it is exceeded, we reject the </a:t>
            </a:r>
            <a:r>
              <a:rPr lang="en-US" sz="3200" dirty="0" smtClean="0"/>
              <a:t>hypothesis</a:t>
            </a:r>
            <a:endParaRPr lang="en-US" sz="3200" dirty="0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447800" y="457200"/>
          <a:ext cx="4212772" cy="1143000"/>
        </p:xfrm>
        <a:graphic>
          <a:graphicData uri="http://schemas.openxmlformats.org/presentationml/2006/ole">
            <p:oleObj spid="_x0000_s1028" name="Equation" r:id="rId3" imgW="1638000" imgH="4442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9906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Degrees of Freedom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5% Critical 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3.841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5.991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7.815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9.488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11.070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The number of expected flowers of red, pink, and white phenotypes is listed below, along with the observed values.  We hypothesize that the observed values are within statistical norms.  Do a chi-square test to confirm or deny the </a:t>
            </a:r>
            <a:r>
              <a:rPr lang="en-US" sz="3200" dirty="0" smtClean="0"/>
              <a:t>hypothesis</a:t>
            </a:r>
            <a:endParaRPr lang="en-US" sz="3200" dirty="0" smtClean="0"/>
          </a:p>
          <a:p>
            <a:pPr>
              <a:buNone/>
            </a:pPr>
            <a:endParaRPr lang="en-US" sz="3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44958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Phenotype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Observed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Expected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Pink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/>
              <a:t>Use the equation: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l-GR" sz="3200" dirty="0" smtClean="0"/>
              <a:t>χ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=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=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= 0.875</a:t>
            </a:r>
          </a:p>
          <a:p>
            <a:pPr>
              <a:buNone/>
            </a:pPr>
            <a:r>
              <a:rPr lang="en-US" sz="3200" dirty="0" smtClean="0"/>
              <a:t>The critical value is 5.991, so the </a:t>
            </a:r>
            <a:r>
              <a:rPr lang="en-US" sz="3200" dirty="0" smtClean="0"/>
              <a:t>hypothesis </a:t>
            </a:r>
            <a:r>
              <a:rPr lang="en-US" sz="3200" dirty="0" smtClean="0"/>
              <a:t>is not rejected. </a:t>
            </a:r>
            <a:endParaRPr lang="en-US" sz="3200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371600" y="2057400"/>
          <a:ext cx="4213225" cy="1143000"/>
        </p:xfrm>
        <a:graphic>
          <a:graphicData uri="http://schemas.openxmlformats.org/presentationml/2006/ole">
            <p:oleObj spid="_x0000_s2051" name="Equation" r:id="rId3" imgW="1638000" imgH="444240" progId="Equation.3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838200" y="3276600"/>
          <a:ext cx="5433291" cy="990600"/>
        </p:xfrm>
        <a:graphic>
          <a:graphicData uri="http://schemas.openxmlformats.org/presentationml/2006/ole">
            <p:oleObj spid="_x0000_s2053" name="Equation" r:id="rId4" imgW="2298600" imgH="4190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</TotalTime>
  <Words>203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Flow</vt:lpstr>
      <vt:lpstr>Equation</vt:lpstr>
      <vt:lpstr>Chi-Square Test</vt:lpstr>
      <vt:lpstr>Slide 2</vt:lpstr>
      <vt:lpstr>Slide 3</vt:lpstr>
      <vt:lpstr>Slide 4</vt:lpstr>
      <vt:lpstr>Example</vt:lpstr>
      <vt:lpstr>Answer</vt:lpstr>
    </vt:vector>
  </TitlesOfParts>
  <Company>ED18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Chi-Square Test</dc:title>
  <dc:creator>ED18</dc:creator>
  <cp:lastModifiedBy>ED18</cp:lastModifiedBy>
  <cp:revision>10</cp:revision>
  <dcterms:created xsi:type="dcterms:W3CDTF">2010-09-28T14:08:56Z</dcterms:created>
  <dcterms:modified xsi:type="dcterms:W3CDTF">2011-05-02T02:15:35Z</dcterms:modified>
</cp:coreProperties>
</file>